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0" r:id="rId2"/>
    <p:sldId id="271" r:id="rId3"/>
    <p:sldId id="296" r:id="rId4"/>
    <p:sldId id="297" r:id="rId5"/>
    <p:sldId id="298" r:id="rId6"/>
    <p:sldId id="299" r:id="rId7"/>
    <p:sldId id="300" r:id="rId8"/>
    <p:sldId id="301" r:id="rId9"/>
    <p:sldId id="272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64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721C-EB22-41CA-A1DF-DC7F8CF1BB00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B552-6851-4B08-A622-360960200B9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A0B2A-B24B-4FBF-BC95-188D0C58374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61C86-09F1-41FD-8C03-B44FC3FE8BE3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8176A-36E0-4D9E-B88D-795F819D4840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53C31-CA02-4DA8-9686-01D1830F8992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003EE-C342-4092-974A-FD69CAC88199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BA8B8-6EB3-40A8-B219-1ADF06F17650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E0708-1FBC-4560-B55A-6E6C695F51A9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1B5A4-6CF8-4168-B4A0-2808F9C33986}" type="slidenum">
              <a:rPr lang="en-US" altLang="cs-CZ" smtClean="0"/>
              <a:pPr/>
              <a:t>‹#›</a:t>
            </a:fld>
            <a:endParaRPr lang="en-US" alt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57DCE3-4DE6-4148-9C8B-81A1DD03E525}" type="slidenum">
              <a:rPr lang="en-US" altLang="cs-CZ" smtClean="0"/>
              <a:pPr/>
              <a:t>‹#›</a:t>
            </a:fld>
            <a:endParaRPr lang="en-US" alt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7D4078A-215F-4B4A-8645-752E712D329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NÁZEV ROČÍKOVÉ PRÁCE</a:t>
            </a:r>
            <a:endParaRPr lang="en-US" altLang="cs-CZ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797152"/>
            <a:ext cx="6400800" cy="1752600"/>
          </a:xfrm>
        </p:spPr>
        <p:txBody>
          <a:bodyPr>
            <a:normAutofit/>
          </a:bodyPr>
          <a:lstStyle/>
          <a:p>
            <a:r>
              <a:rPr lang="cs-CZ" alt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autor RP:		</a:t>
            </a:r>
            <a:r>
              <a:rPr lang="cs-CZ" altLang="cs-CZ" sz="1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jméno a příjmení autorka(</a:t>
            </a:r>
            <a:r>
              <a:rPr lang="cs-CZ" altLang="cs-CZ" sz="1800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ky</a:t>
            </a:r>
            <a:r>
              <a:rPr lang="cs-CZ" altLang="cs-CZ" sz="18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třída</a:t>
            </a:r>
          </a:p>
          <a:p>
            <a:pPr algn="l"/>
            <a:r>
              <a:rPr lang="cs-CZ" altLang="cs-CZ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vedoucí </a:t>
            </a:r>
            <a:r>
              <a:rPr lang="cs-CZ" alt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altLang="cs-CZ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cs-CZ" alt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	</a:t>
            </a:r>
            <a:r>
              <a:rPr lang="cs-CZ" altLang="cs-CZ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jméno vedoucího RP</a:t>
            </a:r>
            <a:endParaRPr lang="cs-CZ" altLang="cs-CZ" sz="18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cs-CZ" altLang="cs-CZ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předmět</a:t>
            </a:r>
            <a:r>
              <a:rPr lang="cs-CZ" altLang="cs-CZ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cs-CZ" altLang="cs-CZ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cs-CZ" altLang="cs-CZ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název (zkratka) předmětu</a:t>
            </a:r>
            <a:endParaRPr lang="en-US" altLang="cs-CZ" sz="18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835891"/>
            <a:ext cx="1488642" cy="736837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612976" y="347335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latin typeface="+mn-lt"/>
              </a:rPr>
              <a:t>Gymnázium Ivana Olbrachta Semily</a:t>
            </a:r>
          </a:p>
          <a:p>
            <a:pPr algn="r"/>
            <a:r>
              <a:rPr lang="cs-CZ" sz="2000" dirty="0" smtClean="0">
                <a:latin typeface="+mn-lt"/>
              </a:rPr>
              <a:t>2024 </a:t>
            </a:r>
            <a:r>
              <a:rPr lang="cs-CZ" sz="2000" dirty="0" smtClean="0">
                <a:latin typeface="+mn-lt"/>
              </a:rPr>
              <a:t>/ 2025</a:t>
            </a:r>
            <a:endParaRPr lang="cs-CZ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ZADÁNÍ, CÍLE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uceleně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popsat 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(charakterizovat, analyzovat,…) ………………………………….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provést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měření 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(výzkum, průzkum, šetření,…) týkající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……………………… pomocí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dostupných 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srovnat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výsledky s doposud známými informacemi (statistiky, jiné publikace)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prezentovat výsledky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stručně, v bodech</a:t>
            </a:r>
            <a:endParaRPr lang="cs-CZ" altLang="cs-CZ" sz="2000" b="1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  <a:endParaRPr lang="cs-CZ" altLang="cs-CZ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TEORETICKÁ ČÁST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představení problematiky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ymezení území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informace o problematice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rozepsat </a:t>
            </a:r>
            <a:r>
              <a:rPr lang="cs-CZ" altLang="cs-CZ" sz="2000" b="1" i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detailněji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9331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METODIKA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přístrojové vybavení (fotodokumentace)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erénní průzkum – lokality, počet respondentů, místa dotazování,…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aboratorní práce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(fotodokumentace)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statistické šetření – použité metody, testy, ukazatele, koeficienty,…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rozepsat detailněji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898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PRAKTICKÁ ČÁST, VÝSLEDKY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popis lokalit, jevů,…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představení (srovnání) výsledků – naměřená data, tabulky, grafy, mediány, mody, odchylky, průměry,…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fotodokumentace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rozepsat detailněji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2707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SHRNUTÍ, ZÁVĚRY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zhodnocení RP – dosažení vytyčených cílů,…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zásadní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závěry RP – komparace s doposud známými daty,…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omplikace při tvorbě RP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80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LITERATURA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eznam použité literatury a zdrojů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citace z RP</a:t>
            </a:r>
          </a:p>
        </p:txBody>
      </p:sp>
    </p:spTree>
    <p:extLst>
      <p:ext uri="{BB962C8B-B14F-4D97-AF65-F5344CB8AC3E}">
        <p14:creationId xmlns:p14="http://schemas.microsoft.com/office/powerpoint/2010/main" val="96397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9144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altLang="cs-CZ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PODĚKOVÁNÍ</a:t>
            </a:r>
            <a:endParaRPr lang="en-US" altLang="cs-CZ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993136" cy="53340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respondentům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dotazovaným autorům, pamětníkům, odborníkům z praxe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vedoucímu RP </a:t>
            </a:r>
            <a:r>
              <a:rPr lang="cs-CZ" altLang="cs-CZ" sz="2000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</a:t>
            </a:r>
            <a:endParaRPr lang="cs-CZ" altLang="cs-CZ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záleží na autorovi(</a:t>
            </a:r>
            <a:r>
              <a:rPr lang="cs-CZ" altLang="cs-CZ" sz="2000" b="1" i="1" u="sng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</a:t>
            </a: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b="1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není nutné v obhajobě uvádět, do budoucna na VŠ vhodné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cs-CZ" altLang="cs-CZ" sz="2000" b="1" i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94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05000"/>
            <a:ext cx="7543800" cy="2593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cs-CZ" altLang="cs-C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DĚKUJI ZA POZORNOST!</a:t>
            </a:r>
          </a:p>
          <a:p>
            <a:pPr fontAlgn="auto">
              <a:spcAft>
                <a:spcPts val="0"/>
              </a:spcAft>
            </a:pPr>
            <a:endParaRPr lang="cs-CZ" altLang="cs-CZ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</a:pPr>
            <a:r>
              <a:rPr lang="cs-CZ" altLang="cs-CZ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DISKUSE…</a:t>
            </a:r>
            <a:endParaRPr lang="en-US" altLang="cs-CZ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504</TotalTime>
  <Words>234</Words>
  <Application>Microsoft Office PowerPoint</Application>
  <PresentationFormat>Předvádění na obrazovce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Sousedství</vt:lpstr>
      <vt:lpstr>NÁZEV ROČÍKOVÉ PRÁCE</vt:lpstr>
      <vt:lpstr>ZADÁNÍ, CÍLE</vt:lpstr>
      <vt:lpstr>TEORETICKÁ ČÁST</vt:lpstr>
      <vt:lpstr>METODIKA</vt:lpstr>
      <vt:lpstr>PRAKTICKÁ ČÁST, VÝSLEDKY</vt:lpstr>
      <vt:lpstr>SHRNUTÍ, ZÁVĚRY</vt:lpstr>
      <vt:lpstr>LITERATURA</vt:lpstr>
      <vt:lpstr>PODĚKOVÁNÍ</vt:lpstr>
      <vt:lpstr>Prezentace aplikace PowerPoint</vt:lpstr>
    </vt:vector>
  </TitlesOfParts>
  <Company>PRF 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práce</dc:title>
  <dc:creator>Lukáš Rambousek</dc:creator>
  <cp:lastModifiedBy>Rambousek Lukáš</cp:lastModifiedBy>
  <cp:revision>56</cp:revision>
  <dcterms:created xsi:type="dcterms:W3CDTF">2006-06-12T10:26:09Z</dcterms:created>
  <dcterms:modified xsi:type="dcterms:W3CDTF">2025-05-23T12:14:28Z</dcterms:modified>
</cp:coreProperties>
</file>